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6" r:id="rId31"/>
    <p:sldId id="285" r:id="rId32"/>
    <p:sldId id="293" r:id="rId33"/>
    <p:sldId id="294" r:id="rId34"/>
    <p:sldId id="295" r:id="rId35"/>
    <p:sldId id="296" r:id="rId36"/>
    <p:sldId id="297" r:id="rId37"/>
    <p:sldId id="299" r:id="rId38"/>
    <p:sldId id="298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100" d="100"/>
          <a:sy n="100" d="100"/>
        </p:scale>
        <p:origin x="-393" y="1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FE46-7226-4915-A3CD-69186457A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9000A-2CC7-40A0-8F80-2274A20D3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53BE0-2ACF-4D6D-B19B-C880877B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0C406-3539-469D-A557-1CFABC7B4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BC775-A501-4F39-ABD1-30858195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9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EC97-C074-443B-A4D9-A18F0F5B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B0C01-6E68-4532-84F8-D8D3742A3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B8F66-1626-42E7-AD63-13F4221ED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661D1-8C95-49B8-83CC-5902DE76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5B58A-E1C8-405A-AFBD-A70B0D2A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9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2A322B-9784-49D5-8D04-0093CFC45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DEFCB-240F-49D3-8F08-49372CBC4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63F1-38CA-4481-9CEC-0E3CB700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4FD55-34BF-4E38-A67D-ED6ABAA6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EF91A-C9A6-4238-8F93-5C3A5022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18F40-C429-46FD-8FC3-E8714F2C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26A4C-6F55-4A6F-9063-DCCBF28AE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A6147-57E6-431E-9E91-133EDB03C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7B7FE-4D14-41C0-BC42-D0F8332A2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35F8C-D322-43DB-B360-F63FBB6B4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B67D-8709-41BB-AA72-76D8EB7F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7DFB6-C128-4BE1-B9FE-D90BF8F5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2B624-FA4B-40EB-A680-09E1A82D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F8AA3-3C24-4F25-8FD9-CCE0C5EB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07EC5-5DB8-4BA8-95D2-9E55A1DD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6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BC3F-A56B-404A-BFE8-0D3A7CA1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B2B49-0D43-45CB-B92F-D3921D551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FD1AC-32EE-4608-90F5-EC961B898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0D980-73B2-4059-839A-A5F85270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EAC6-ED5E-4219-A57C-4201E9E0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21143-1A84-4F9A-B04F-B6912774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0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7B092-1643-4BFD-ABF4-6A4A2C06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E2CDC-8DEC-42BF-B497-51573A011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19F9D-F021-4AD1-B517-28A6672C5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35EC3-41F9-4B9B-A9C0-85408DF1D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4A701-76C2-49E6-A9DE-052E47DDF4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9A528-DAFB-485D-9595-5B51091D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DC51E-11D1-4DC5-B23C-FC25161E7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6690A-739E-4E24-BD58-33C55048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7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0A67-E823-4635-A134-E25E425F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721FC-564F-4ED7-8119-1CE188D5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D218C-C694-4E40-9F24-A76E9745C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026A6-1640-4F01-8DD2-E1A1F115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9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7B933-9F68-42B5-989F-62A71275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9AD93-7A5E-4A44-B124-B62003AAF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64148-92DA-43C6-9532-54BD7B45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4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A768-37C3-490E-8256-688034F1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FD3C7-A039-4749-89BA-A18D52154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F1A55-3DDF-441D-92A9-ECE820B88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329BC-0C94-40D2-A7BB-4F4C793D0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53DCF-2927-418A-92FF-EA6484CA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7102F-02C9-483A-8DFE-42EA2210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33CF-E503-4B13-91A4-DEB07812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F3EF1-178F-4D3D-8E32-A01C65E516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36142-B32C-4F58-87A7-02D0FCCA1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47369-59C9-4BFE-B0A5-18930F185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355E8-79E0-4F08-A034-83646372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18A88-2BBB-4D23-A9EC-43D817F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8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07828-BD95-47B7-82ED-650218BC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A445B-3890-424F-B7F6-617DE9A19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4D6EC-422C-450D-A0FD-9B1483186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B8B11-2869-40A7-BBA4-863451AB6EF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0D8B-5370-4DAF-8F4C-81901008B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39F4-E60E-4DC5-8D67-A8D57B086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3CA32-0950-4F08-9707-92D95775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2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89FC-6634-41F6-9F5B-B289E33F2D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Algos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85035-4CCF-4431-BB0A-80777AFD12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4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4A52F7-27EB-47BB-8A1E-96E6EFFD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276225"/>
            <a:ext cx="85058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95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AF34E-3162-4CBB-8927-6515316A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28587"/>
            <a:ext cx="87820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4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CC5256-F4C3-4763-B410-A7D8F82F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38112"/>
            <a:ext cx="86582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09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E51CC-A5CD-40AF-A306-0753D1C8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557"/>
            <a:ext cx="12192000" cy="44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9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4D9364-1396-4744-97E5-F8893227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90487"/>
            <a:ext cx="91630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22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DC49A3-C9B4-4A9D-AC51-ADAC3DCC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14325"/>
            <a:ext cx="84963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2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7E642-5685-4173-97B4-DF493A7DF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219075"/>
            <a:ext cx="82867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5C4FCE-779B-4751-A535-0BEABE1F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571500"/>
            <a:ext cx="82772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2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8DE8D-BF47-43C6-9C09-3C08F52C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309562"/>
            <a:ext cx="843915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04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C1EDCB-C24E-43A4-8820-DC4C05E2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323850"/>
            <a:ext cx="84105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1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409597-B88D-49C5-BFF0-E24D0793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533400"/>
            <a:ext cx="88106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C03870-BCF5-4539-B1E4-2CBE6AFC1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578"/>
            <a:ext cx="12192000" cy="452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27992-2336-4E7B-B5C7-0ED71463D503}"/>
              </a:ext>
            </a:extLst>
          </p:cNvPr>
          <p:cNvSpPr txBox="1"/>
          <p:nvPr/>
        </p:nvSpPr>
        <p:spPr>
          <a:xfrm>
            <a:off x="963637" y="6070209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</a:t>
            </a:r>
            <a:r>
              <a:rPr lang="en-US" dirty="0" err="1"/>
              <a:t>binom.cdf</a:t>
            </a:r>
            <a:r>
              <a:rPr lang="en-US" dirty="0"/>
              <a:t>(</a:t>
            </a:r>
            <a:r>
              <a:rPr lang="en-US" dirty="0" err="1"/>
              <a:t>m,N,alpha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517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0498E-FD88-4F61-8492-DDF702C7B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293"/>
            <a:ext cx="12192000" cy="460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4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D711C6-413F-4F24-B03A-B74174B6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598"/>
            <a:ext cx="12192000" cy="45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1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9904FD-61A7-4D0C-A186-D30B3F4B1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201"/>
            <a:ext cx="12192000" cy="44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0244B-A0BB-44FB-B686-06468716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42912"/>
            <a:ext cx="109347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3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587206-4C9C-4D94-BAA0-87E28A966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768"/>
            <a:ext cx="12192000" cy="460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29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024295-315F-4CB0-8DEB-F8841D26D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209550"/>
            <a:ext cx="86391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6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06E74-D089-4767-9E2C-36891274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85737"/>
            <a:ext cx="86106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67319-ED82-4CD4-B827-7201E459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20"/>
            <a:ext cx="121920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03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E2F8-FF44-48B9-9CDE-A2CD0F07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061"/>
            <a:ext cx="12192000" cy="46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9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2BD27-5EBF-49CF-93E5-F287EE6F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18" y="0"/>
            <a:ext cx="9772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07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1C0C8-1829-4C52-9F96-E5AF7D85D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276225"/>
            <a:ext cx="83153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D5761-ECB0-4414-B68D-E48375D46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76225"/>
            <a:ext cx="86677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10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145A37-7138-43CD-85F9-E1D39662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786"/>
            <a:ext cx="12192000" cy="421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05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F37C7B-8EFB-402A-9E17-DD7E1C93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8600"/>
            <a:ext cx="838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36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DF123-E29A-49E2-947E-AFD99768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647"/>
            <a:ext cx="12192000" cy="42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77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050A50-DDC6-418A-B3E7-CA624010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688"/>
            <a:ext cx="12192000" cy="45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04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85CBD-F152-4FC3-B14B-80947632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80975"/>
            <a:ext cx="86772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1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3E4E27-747F-4538-8F98-C7C5CD0B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304800"/>
            <a:ext cx="85058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45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965DA6-088D-4CD9-A2AC-252967C7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76200"/>
            <a:ext cx="87915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03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D6AD81-C808-412F-88CC-801C849D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381125"/>
            <a:ext cx="94011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0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9FDB1-AACD-4364-89F9-5111F1CC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66687"/>
            <a:ext cx="86201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76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B077ED-ABED-4813-9B19-F98DFD76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62062"/>
            <a:ext cx="67056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44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532370-E90A-4A53-B501-D46448F0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319087"/>
            <a:ext cx="83153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7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4EA056-2D19-4595-94A8-0CC34B142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580"/>
            <a:ext cx="12192000" cy="44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07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8015B7-1517-46DC-9D1D-168DC81A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219075"/>
            <a:ext cx="83915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02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504B6-66FF-4FE9-8179-4B3C86D0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590550"/>
            <a:ext cx="84582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05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B1BE1-EB1C-468E-9FDE-BCEB609A4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257175"/>
            <a:ext cx="81724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84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AE097D-3859-4B9B-9BCE-0336973D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80987"/>
            <a:ext cx="813435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16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7B415-B98A-43DC-918E-FF7D7CDF8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94" y="139988"/>
            <a:ext cx="4602206" cy="3559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9F7DF-6D81-41CD-B9FF-524901E77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139988"/>
            <a:ext cx="4762500" cy="3466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331E6-D62D-419D-9DFB-0A218091A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94" y="3835206"/>
            <a:ext cx="4268831" cy="3117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93902-B79D-499E-A0F4-875BF71ED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762" y="3957672"/>
            <a:ext cx="3857625" cy="2995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323B0-1557-4380-B66C-9AC9D887E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624" y="4357741"/>
            <a:ext cx="3309938" cy="25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57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0AFAD5-8F7D-4D70-A9EC-D26D8C34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6406639" cy="4019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98EFFD-9AC7-4E6F-928E-12A1A2576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-1"/>
            <a:ext cx="5208093" cy="40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40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E9FA52-834F-4F49-8BF5-C54082D7D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76213"/>
            <a:ext cx="5572125" cy="3645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32C73-091E-4BFC-8977-26D6AE8B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3822089"/>
            <a:ext cx="6800850" cy="2579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C585D-EC7B-412E-939D-040583B2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176213"/>
            <a:ext cx="4276725" cy="322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6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D897D9-C1B7-44F2-B7BE-0B6683C2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596"/>
            <a:ext cx="12192000" cy="458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26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EC3D4-C282-4C99-85FC-CEBD0F29E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998"/>
            <a:ext cx="12192000" cy="44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82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0C5FAC-D44D-4E91-BE63-FBCC09C86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43987"/>
            <a:ext cx="4438649" cy="3324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A4343-6465-4F7F-B077-A006C5E6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43987"/>
            <a:ext cx="4272617" cy="3210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9C33F-E591-4016-9945-13C37195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3490003"/>
            <a:ext cx="4338638" cy="32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6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B1389-9EA7-4145-975D-06D33736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0"/>
            <a:ext cx="10648950" cy="4218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6938E-BF01-4F60-A206-5E5C0200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4458257"/>
            <a:ext cx="10782300" cy="346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3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7D0D6-B057-43BA-8585-21A12E78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66" y="0"/>
            <a:ext cx="5079810" cy="317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EBD52-7091-4900-ABC0-A8E550E6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710" y="0"/>
            <a:ext cx="4618515" cy="34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EB5A2-C647-4D32-BAA5-BFA7E193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442912"/>
            <a:ext cx="7191375" cy="553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53F5F-8CEF-4C91-92E0-5635F5B2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5" y="1109662"/>
            <a:ext cx="4929705" cy="37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41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7067FC-9232-439A-8D35-FA3B3CF4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057275"/>
            <a:ext cx="72294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79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F8E026-EE83-4E61-A8EA-8858A1D3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8" y="0"/>
            <a:ext cx="6401786" cy="4824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F51C22-A196-4F81-8085-DA6D3052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62" y="733425"/>
            <a:ext cx="5610953" cy="37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75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CA67E6-A1CE-4772-A14C-AA6370F7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7638"/>
            <a:ext cx="7115175" cy="562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B216D-58E5-461F-94C4-1D931A25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5" y="2866851"/>
            <a:ext cx="9096375" cy="39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76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A4BE8-30FC-467C-86C3-C5498C29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367"/>
            <a:ext cx="12192000" cy="46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18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27FFD-B7CD-4887-80AB-41216CE4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767"/>
            <a:ext cx="12192000" cy="45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8ABBF2-0EB1-4CF1-A3BD-8C76A621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633412"/>
            <a:ext cx="75057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8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27B48-4E9C-45FC-9209-578CF7CD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" y="0"/>
            <a:ext cx="5691188" cy="4270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D17A65-6129-4199-B107-91FB57CB8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838"/>
            <a:ext cx="5577404" cy="41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10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295FE0-B50D-4AF0-A6AE-03BECF9B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585787"/>
            <a:ext cx="7058025" cy="5438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5FDD0-C235-447D-A360-CC1EFA67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0" y="666750"/>
            <a:ext cx="5324028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7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6A4706-DEA5-4239-B062-D5D595D2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38"/>
            <a:ext cx="12192000" cy="45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81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BED677-F1CF-4AC8-BA88-A661AB0D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054"/>
            <a:ext cx="12192000" cy="41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6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FD54D-3168-4DB9-8A25-EFD7089A1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092"/>
            <a:ext cx="12192000" cy="432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80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ECD58-9302-4E77-B9F9-E18F2E7B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37"/>
            <a:ext cx="12192000" cy="39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01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0D634-96A8-4F7E-8538-8BB3957B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402"/>
            <a:ext cx="12192000" cy="3993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11910-297D-4248-8FF9-8A7C14111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37" y="4387623"/>
            <a:ext cx="6176963" cy="45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7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66935-5644-4076-90AB-58AB1540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823912"/>
            <a:ext cx="81724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1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C6BB2C-48F4-4040-97CB-EB4B1C89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271462"/>
            <a:ext cx="83343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7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122AC0-1F3D-4B92-B0AC-0BE856FA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57175"/>
            <a:ext cx="84772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2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13</Words>
  <Application>Microsoft Office PowerPoint</Application>
  <PresentationFormat>Widescreen</PresentationFormat>
  <Paragraphs>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Algos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Algos</dc:title>
  <dc:creator>Saud Abdulaziz A Shaheen</dc:creator>
  <cp:lastModifiedBy>Saud Abdulaziz A Shaheen</cp:lastModifiedBy>
  <cp:revision>4</cp:revision>
  <dcterms:created xsi:type="dcterms:W3CDTF">2021-12-09T23:59:14Z</dcterms:created>
  <dcterms:modified xsi:type="dcterms:W3CDTF">2021-12-12T20:11:55Z</dcterms:modified>
</cp:coreProperties>
</file>